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1"/>
  </p:notesMasterIdLst>
  <p:sldIdLst>
    <p:sldId id="256" r:id="rId2"/>
    <p:sldId id="370" r:id="rId3"/>
    <p:sldId id="385" r:id="rId4"/>
    <p:sldId id="371" r:id="rId5"/>
    <p:sldId id="444" r:id="rId6"/>
    <p:sldId id="445" r:id="rId7"/>
    <p:sldId id="446" r:id="rId8"/>
    <p:sldId id="475" r:id="rId9"/>
    <p:sldId id="476" r:id="rId10"/>
    <p:sldId id="477" r:id="rId11"/>
    <p:sldId id="373" r:id="rId12"/>
    <p:sldId id="427" r:id="rId13"/>
    <p:sldId id="447" r:id="rId14"/>
    <p:sldId id="426" r:id="rId15"/>
    <p:sldId id="448" r:id="rId16"/>
    <p:sldId id="449" r:id="rId17"/>
    <p:sldId id="374" r:id="rId18"/>
    <p:sldId id="375" r:id="rId19"/>
    <p:sldId id="376" r:id="rId20"/>
    <p:sldId id="407" r:id="rId21"/>
    <p:sldId id="408" r:id="rId22"/>
    <p:sldId id="450" r:id="rId23"/>
    <p:sldId id="452" r:id="rId24"/>
    <p:sldId id="451" r:id="rId25"/>
    <p:sldId id="453" r:id="rId26"/>
    <p:sldId id="454" r:id="rId27"/>
    <p:sldId id="455" r:id="rId28"/>
    <p:sldId id="456" r:id="rId29"/>
    <p:sldId id="457" r:id="rId30"/>
    <p:sldId id="409" r:id="rId31"/>
    <p:sldId id="458" r:id="rId32"/>
    <p:sldId id="410" r:id="rId33"/>
    <p:sldId id="459" r:id="rId34"/>
    <p:sldId id="411" r:id="rId35"/>
    <p:sldId id="412" r:id="rId36"/>
    <p:sldId id="460" r:id="rId37"/>
    <p:sldId id="461" r:id="rId38"/>
    <p:sldId id="413" r:id="rId39"/>
    <p:sldId id="414" r:id="rId40"/>
    <p:sldId id="415" r:id="rId41"/>
    <p:sldId id="462" r:id="rId42"/>
    <p:sldId id="463" r:id="rId43"/>
    <p:sldId id="424" r:id="rId44"/>
    <p:sldId id="425" r:id="rId45"/>
    <p:sldId id="472" r:id="rId46"/>
    <p:sldId id="418" r:id="rId47"/>
    <p:sldId id="416" r:id="rId48"/>
    <p:sldId id="417" r:id="rId49"/>
    <p:sldId id="421" r:id="rId50"/>
    <p:sldId id="419" r:id="rId51"/>
    <p:sldId id="420" r:id="rId52"/>
    <p:sldId id="422" r:id="rId53"/>
    <p:sldId id="423" r:id="rId54"/>
    <p:sldId id="464" r:id="rId55"/>
    <p:sldId id="465" r:id="rId56"/>
    <p:sldId id="469" r:id="rId57"/>
    <p:sldId id="468" r:id="rId58"/>
    <p:sldId id="466" r:id="rId59"/>
    <p:sldId id="467" r:id="rId60"/>
    <p:sldId id="470" r:id="rId61"/>
    <p:sldId id="471" r:id="rId62"/>
    <p:sldId id="473" r:id="rId63"/>
    <p:sldId id="474" r:id="rId64"/>
    <p:sldId id="478" r:id="rId65"/>
    <p:sldId id="479" r:id="rId66"/>
    <p:sldId id="480" r:id="rId67"/>
    <p:sldId id="481" r:id="rId68"/>
    <p:sldId id="482" r:id="rId69"/>
    <p:sldId id="484" r:id="rId70"/>
    <p:sldId id="483" r:id="rId71"/>
    <p:sldId id="485" r:id="rId72"/>
    <p:sldId id="486" r:id="rId73"/>
    <p:sldId id="487" r:id="rId74"/>
    <p:sldId id="488" r:id="rId75"/>
    <p:sldId id="493" r:id="rId76"/>
    <p:sldId id="489" r:id="rId77"/>
    <p:sldId id="490" r:id="rId78"/>
    <p:sldId id="491" r:id="rId79"/>
    <p:sldId id="492" r:id="rId80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C0A"/>
    <a:srgbClr val="54823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5092" autoAdjust="0"/>
  </p:normalViewPr>
  <p:slideViewPr>
    <p:cSldViewPr>
      <p:cViewPr varScale="1">
        <p:scale>
          <a:sx n="82" d="100"/>
          <a:sy n="82" d="100"/>
        </p:scale>
        <p:origin x="1286" y="67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5CDAC-D627-4E87-877A-1B781DD4CADC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DD8A-FD4C-4C63-90D4-202AFE808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64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863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22697" y="1379513"/>
            <a:ext cx="6862345" cy="1226567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222696" y="2667615"/>
            <a:ext cx="7683303" cy="478904"/>
          </a:xfrm>
          <a:solidFill>
            <a:schemeClr val="accent5">
              <a:lumMod val="50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C81B4-D91A-4578-85B3-829E63FCFE17}" type="datetime1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2144688" cy="6858000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2691044"/>
            <a:ext cx="2144688" cy="486181"/>
          </a:xfrm>
          <a:prstGeom prst="rect">
            <a:avLst/>
          </a:prstGeom>
          <a:solidFill>
            <a:srgbClr val="00206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 rot="5400000">
            <a:off x="1333915" y="2721729"/>
            <a:ext cx="432048" cy="370679"/>
          </a:xfrm>
          <a:prstGeom prst="triangle">
            <a:avLst/>
          </a:prstGeom>
          <a:solidFill>
            <a:schemeClr val="accent5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5400000">
            <a:off x="1704594" y="2721730"/>
            <a:ext cx="432048" cy="370679"/>
          </a:xfrm>
          <a:prstGeom prst="triangle">
            <a:avLst/>
          </a:prstGeom>
          <a:solidFill>
            <a:schemeClr val="accent5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718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77542-37E5-48F2-BAE7-80CC6B0EB6A3}" type="datetime1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806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CF174-B5AC-4A98-B673-0BE8126D3F27}" type="datetime1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854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 dirty="0" smtClean="0"/>
              <a:t> 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FDEC8-1339-42E8-9704-2977280C2FD3}" type="datetime1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342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DC76-A282-4817-B790-197F054E1215}" type="datetime1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47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AA6C-13D8-43E4-90F0-E6C88A2B9F16}" type="datetime1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685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5B03B-20CC-436E-8601-C933C6C1F4A6}" type="datetime1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145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5A15D-8B08-482F-AB47-E416EC355EB6}" type="datetime1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068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D7F8-7B64-44F8-A411-CBD22F28CBFF}" type="datetime1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332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DBD9B-2BB6-4D1F-BCB4-1E48829C93C3}" type="datetime1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044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4C48-0CD7-40EB-BE64-BBF4DB8C56AF}" type="datetime1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273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124744"/>
            <a:ext cx="8915400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6BCB4-B68B-4638-8167-F4BDC0A30DA1}" type="datetime1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39555" y="6381328"/>
            <a:ext cx="9945555" cy="476672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906000" cy="836712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0" y="-18256"/>
            <a:ext cx="6201139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  마스터 제목 스타일 편집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853433" y="6453337"/>
            <a:ext cx="5572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BDE3FE7-3AEA-4B05-AC5A-802D1816ACF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9" name="Picture 2" descr="JSP] sendRedirect() 메소드로 파라미터 값을 받아오기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5953107"/>
            <a:ext cx="654360" cy="65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25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3200" kern="1200">
          <a:solidFill>
            <a:schemeClr val="bg1"/>
          </a:solidFill>
          <a:latin typeface="HY헤드라인M" panose="02030600000101010101" pitchFamily="18" charset="-127"/>
          <a:ea typeface="HY헤드라인M" panose="0203060000010101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22697" y="1379513"/>
            <a:ext cx="6258695" cy="1226567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 smtClean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10-3</a:t>
            </a:r>
            <a:r>
              <a:rPr lang="ko-KR" altLang="en-US" b="1" dirty="0" smtClean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장</a:t>
            </a:r>
            <a:r>
              <a:rPr lang="en-US" altLang="ko-KR" b="1" dirty="0" smtClean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. MVC </a:t>
            </a:r>
            <a:r>
              <a:rPr lang="ko-KR" altLang="en-US" b="1" dirty="0" smtClean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웹 애플리케이션</a:t>
            </a:r>
            <a:endParaRPr lang="ko-KR" altLang="en-US" b="1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222697" y="2670822"/>
            <a:ext cx="7683303" cy="504055"/>
          </a:xfrm>
          <a:solidFill>
            <a:schemeClr val="accent5">
              <a:lumMod val="75000"/>
            </a:schemeClr>
          </a:solidFill>
        </p:spPr>
        <p:txBody>
          <a:bodyPr anchor="ctr" anchorCtr="0">
            <a:noAutofit/>
          </a:bodyPr>
          <a:lstStyle/>
          <a:p>
            <a:pPr algn="l"/>
            <a:r>
              <a:rPr lang="en-US" altLang="ko-KR" sz="2000" i="1" dirty="0" smtClean="0">
                <a:solidFill>
                  <a:schemeClr val="bg1"/>
                </a:solidFill>
              </a:rPr>
              <a:t> DB: </a:t>
            </a:r>
            <a:r>
              <a:rPr lang="en-US" altLang="ko-KR" sz="2000" i="1" dirty="0" err="1" smtClean="0">
                <a:solidFill>
                  <a:schemeClr val="bg1"/>
                </a:solidFill>
              </a:rPr>
              <a:t>mysql</a:t>
            </a:r>
            <a:endParaRPr lang="ko-KR" altLang="en-US" sz="1600" i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AutoShape 5" descr="C++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82298" y="-144463"/>
            <a:ext cx="3302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6" name="Picture 2" descr="JSP] sendRedirect() 메소드로 파라미터 값을 받아오기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533" y="3645024"/>
            <a:ext cx="2376264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5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20552" y="1114289"/>
            <a:ext cx="4104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b="1" dirty="0" err="1" smtClean="0"/>
              <a:t>JdbcUtil</a:t>
            </a:r>
            <a:r>
              <a:rPr lang="en-US" altLang="ko-KR" sz="2000" b="1" dirty="0" smtClean="0"/>
              <a:t> </a:t>
            </a:r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84775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3" y="1525150"/>
            <a:ext cx="7646747" cy="44892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0606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240759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1268760"/>
            <a:ext cx="6302286" cy="463336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7041232" y="1844824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Board.java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60134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240759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987421"/>
            <a:ext cx="5464013" cy="512108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9592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240759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1124744"/>
            <a:ext cx="5866741" cy="496855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637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240759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49" y="1081836"/>
            <a:ext cx="9259102" cy="46943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7041232" y="1628800"/>
            <a:ext cx="2520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BoardDAO.java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44231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240759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75" y="1916832"/>
            <a:ext cx="7507595" cy="33843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6537176" y="1268760"/>
            <a:ext cx="2520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BoardDAO.java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37673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240759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66" y="1173284"/>
            <a:ext cx="7475868" cy="45114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74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240759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45" y="1177095"/>
            <a:ext cx="9114310" cy="450381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2551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240759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51" y="1024681"/>
            <a:ext cx="8740897" cy="480863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3834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456783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관리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394" y="1535266"/>
            <a:ext cx="7529212" cy="37874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6845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168751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게시판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962472"/>
            <a:ext cx="5422780" cy="534684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4718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456783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443" y="1657196"/>
            <a:ext cx="6607113" cy="354360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3186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456783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관리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84" y="962472"/>
            <a:ext cx="7437765" cy="522015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955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456783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40" y="1052736"/>
            <a:ext cx="5686276" cy="509103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825208" y="2132856"/>
            <a:ext cx="2520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Reply.java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02434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456783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관리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32" y="989652"/>
            <a:ext cx="5890770" cy="529635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753201" y="1700808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Reply.java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70552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456783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014" y="1215198"/>
            <a:ext cx="7513971" cy="442760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537176" y="1268760"/>
            <a:ext cx="2520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ReplyDAO.java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08700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456783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관리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37176" y="1268760"/>
            <a:ext cx="2520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ReplyDAO.java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37" y="1958212"/>
            <a:ext cx="6759526" cy="29415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7254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456783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01" y="1306646"/>
            <a:ext cx="7597798" cy="424470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7365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456783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관리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983365"/>
            <a:ext cx="6571753" cy="51952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4966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456783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392" y="1653386"/>
            <a:ext cx="6645216" cy="35512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947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456783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관리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83" y="1325697"/>
            <a:ext cx="9160034" cy="420660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537176" y="1484784"/>
            <a:ext cx="2520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ReplyDAO.java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37473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5558399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154" y="989652"/>
            <a:ext cx="2925941" cy="530623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0499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32521" y="1156682"/>
            <a:ext cx="9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 </a:t>
            </a:r>
            <a:r>
              <a:rPr lang="en-US" altLang="ko-KR" sz="2000" b="1" dirty="0" smtClean="0"/>
              <a:t>- 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>MainController.java -&gt;</a:t>
            </a:r>
            <a:r>
              <a:rPr lang="ko-KR" altLang="en-US" sz="2000" b="1" dirty="0" err="1" smtClean="0"/>
              <a:t>애너테이션</a:t>
            </a:r>
            <a:r>
              <a:rPr lang="en-US" altLang="ko-KR" sz="2000" b="1" dirty="0" smtClean="0"/>
              <a:t>(@)</a:t>
            </a:r>
            <a:r>
              <a:rPr lang="ko-KR" altLang="en-US" sz="2000" b="1" dirty="0" smtClean="0"/>
              <a:t>을 이용한 </a:t>
            </a:r>
            <a:r>
              <a:rPr lang="ko-KR" altLang="en-US" sz="2000" b="1" dirty="0" err="1" smtClean="0"/>
              <a:t>서블릿</a:t>
            </a:r>
            <a:r>
              <a:rPr lang="ko-KR" altLang="en-US" sz="2000" b="1" dirty="0" smtClean="0"/>
              <a:t> </a:t>
            </a:r>
            <a:r>
              <a:rPr lang="ko-KR" altLang="en-US" sz="2000" b="1" dirty="0" err="1" smtClean="0"/>
              <a:t>매핑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1700808"/>
            <a:ext cx="7978831" cy="44733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8423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32521" y="1156682"/>
            <a:ext cx="9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 </a:t>
            </a:r>
            <a:r>
              <a:rPr lang="en-US" altLang="ko-KR" sz="2000" b="1" dirty="0" smtClean="0"/>
              <a:t>- 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>MainController.java -&gt;</a:t>
            </a:r>
            <a:r>
              <a:rPr lang="ko-KR" altLang="en-US" sz="2000" b="1" dirty="0" err="1" smtClean="0"/>
              <a:t>애너테이션</a:t>
            </a:r>
            <a:r>
              <a:rPr lang="en-US" altLang="ko-KR" sz="2000" b="1" dirty="0" smtClean="0"/>
              <a:t>(@)</a:t>
            </a:r>
            <a:r>
              <a:rPr lang="ko-KR" altLang="en-US" sz="2000" b="1" dirty="0" smtClean="0"/>
              <a:t>을 이용한 </a:t>
            </a:r>
            <a:r>
              <a:rPr lang="ko-KR" altLang="en-US" sz="2000" b="1" dirty="0" err="1" smtClean="0"/>
              <a:t>서블릿</a:t>
            </a:r>
            <a:r>
              <a:rPr lang="ko-KR" altLang="en-US" sz="2000" b="1" dirty="0" smtClean="0"/>
              <a:t> </a:t>
            </a:r>
            <a:r>
              <a:rPr lang="ko-KR" altLang="en-US" sz="2000" b="1" dirty="0" err="1" smtClean="0"/>
              <a:t>매핑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90" y="1700808"/>
            <a:ext cx="8428450" cy="42523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1182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31" y="1478111"/>
            <a:ext cx="9198137" cy="390177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138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9" y="1420956"/>
            <a:ext cx="7643522" cy="401608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4486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39" y="1192336"/>
            <a:ext cx="7864522" cy="44733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3666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48"/>
          <a:stretch/>
        </p:blipFill>
        <p:spPr>
          <a:xfrm>
            <a:off x="1136576" y="1772816"/>
            <a:ext cx="7437765" cy="343861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537176" y="1268760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MainController.java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75772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41" y="1573369"/>
            <a:ext cx="8969517" cy="371126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9984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84" y="981742"/>
            <a:ext cx="7559695" cy="514394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0693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1685909"/>
            <a:ext cx="9388654" cy="419136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537176" y="1268760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MainController.java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56799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75" y="1196752"/>
            <a:ext cx="9273480" cy="457253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401272" y="1916832"/>
            <a:ext cx="2124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 </a:t>
            </a:r>
            <a:r>
              <a:rPr lang="en-US" altLang="ko-KR" sz="2000" dirty="0" err="1" smtClean="0"/>
              <a:t>boardList.jsp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8067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20552" y="1196752"/>
            <a:ext cx="74430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회원 </a:t>
            </a:r>
            <a:r>
              <a:rPr lang="en-US" altLang="ko-KR" sz="2000" b="1" dirty="0" smtClean="0"/>
              <a:t>DB </a:t>
            </a:r>
            <a:r>
              <a:rPr lang="ko-KR" altLang="en-US" sz="2000" b="1" dirty="0" smtClean="0"/>
              <a:t>구축</a:t>
            </a:r>
            <a:r>
              <a:rPr lang="en-US" altLang="ko-KR" sz="2000" b="1" dirty="0"/>
              <a:t> 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r>
              <a:rPr lang="en-US" altLang="ko-KR" sz="2000" b="1" dirty="0" smtClean="0"/>
              <a:t>- DBMS: MySQL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000" b="1" dirty="0" smtClean="0"/>
              <a:t>- user : </a:t>
            </a:r>
            <a:r>
              <a:rPr lang="en-US" altLang="ko-KR" sz="2000" b="1" dirty="0" err="1" smtClean="0"/>
              <a:t>jweb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r>
              <a:rPr lang="en-US" altLang="ko-KR" sz="2000" b="1" dirty="0" smtClean="0"/>
              <a:t>- </a:t>
            </a:r>
            <a:r>
              <a:rPr lang="en-US" altLang="ko-KR" sz="2000" b="1" dirty="0" err="1" smtClean="0"/>
              <a:t>db</a:t>
            </a:r>
            <a:r>
              <a:rPr lang="en-US" altLang="ko-KR" sz="2000" b="1" dirty="0" smtClean="0"/>
              <a:t>(</a:t>
            </a:r>
            <a:r>
              <a:rPr lang="ko-KR" altLang="en-US" sz="2000" b="1" dirty="0" smtClean="0"/>
              <a:t>스키마</a:t>
            </a:r>
            <a:r>
              <a:rPr lang="en-US" altLang="ko-KR" sz="2000" b="1" dirty="0" smtClean="0"/>
              <a:t>): </a:t>
            </a:r>
            <a:r>
              <a:rPr lang="en-US" altLang="ko-KR" sz="2000" b="1" dirty="0" err="1" smtClean="0"/>
              <a:t>javaweb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84775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3284984"/>
            <a:ext cx="7654077" cy="208823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9424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42" y="1363801"/>
            <a:ext cx="7788315" cy="413039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2271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67" y="1268760"/>
            <a:ext cx="9402295" cy="424833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6940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74" y="1466680"/>
            <a:ext cx="8207451" cy="39246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8037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19" y="1196752"/>
            <a:ext cx="9078791" cy="443669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401272" y="1484784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 </a:t>
            </a:r>
            <a:r>
              <a:rPr lang="en-US" altLang="ko-KR" sz="2000" dirty="0" smtClean="0"/>
              <a:t>style.css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023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1268760"/>
            <a:ext cx="9482312" cy="432475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4994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02" y="1340768"/>
            <a:ext cx="9524602" cy="417668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7609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962472"/>
            <a:ext cx="5034006" cy="518655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3346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1196752"/>
            <a:ext cx="9387054" cy="42400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401272" y="1916832"/>
            <a:ext cx="2124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 </a:t>
            </a:r>
            <a:r>
              <a:rPr lang="en-US" altLang="ko-KR" sz="2000" dirty="0" err="1" smtClean="0"/>
              <a:t>boardForm.jsp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21563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52" y="1497162"/>
            <a:ext cx="9182896" cy="38636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3911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64" y="899592"/>
            <a:ext cx="5171566" cy="547074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0722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32521" y="1196752"/>
            <a:ext cx="9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회원 </a:t>
            </a:r>
            <a:r>
              <a:rPr lang="en-US" altLang="ko-KR" sz="2000" b="1" dirty="0" smtClean="0"/>
              <a:t>DB </a:t>
            </a:r>
            <a:r>
              <a:rPr lang="ko-KR" altLang="en-US" sz="2000" b="1" dirty="0" smtClean="0"/>
              <a:t>구축</a:t>
            </a:r>
            <a:r>
              <a:rPr lang="en-US" altLang="ko-KR" sz="2000" b="1" dirty="0"/>
              <a:t> </a:t>
            </a:r>
            <a:r>
              <a:rPr lang="en-US" altLang="ko-KR" sz="2000" b="1" dirty="0" smtClean="0"/>
              <a:t>- </a:t>
            </a:r>
            <a:r>
              <a:rPr lang="en-US" altLang="ko-KR" b="1" dirty="0" err="1" smtClean="0"/>
              <a:t>t_member</a:t>
            </a:r>
            <a:r>
              <a:rPr lang="en-US" altLang="ko-KR" b="1" dirty="0" smtClean="0"/>
              <a:t>, </a:t>
            </a:r>
            <a:r>
              <a:rPr lang="en-US" altLang="ko-KR" b="1" dirty="0" err="1" smtClean="0"/>
              <a:t>t_board</a:t>
            </a:r>
            <a:r>
              <a:rPr lang="en-US" altLang="ko-KR" b="1" dirty="0" smtClean="0"/>
              <a:t>, </a:t>
            </a:r>
            <a:r>
              <a:rPr lang="en-US" altLang="ko-KR" b="1" dirty="0" err="1" smtClean="0"/>
              <a:t>t_reply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테이블 생성</a:t>
            </a:r>
            <a:r>
              <a:rPr lang="en-US" altLang="ko-KR" b="1" dirty="0" smtClean="0"/>
              <a:t> </a:t>
            </a:r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84775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1844824"/>
            <a:ext cx="4674963" cy="280831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9354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79" y="1340768"/>
            <a:ext cx="9186271" cy="41507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401272" y="1628800"/>
            <a:ext cx="2124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 </a:t>
            </a:r>
            <a:r>
              <a:rPr lang="en-US" altLang="ko-KR" sz="2000" dirty="0" err="1" smtClean="0"/>
              <a:t>boardView.jsp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840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628800"/>
            <a:ext cx="9554171" cy="345638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8514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712" y="962472"/>
            <a:ext cx="4831520" cy="51902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3342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124744"/>
            <a:ext cx="9269710" cy="461313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185248" y="1268760"/>
            <a:ext cx="2268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 </a:t>
            </a:r>
            <a:r>
              <a:rPr lang="en-US" altLang="ko-KR" sz="2000" dirty="0" err="1" smtClean="0"/>
              <a:t>boardUpdate.jsp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1505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5"/>
          <a:stretch/>
        </p:blipFill>
        <p:spPr>
          <a:xfrm>
            <a:off x="468241" y="1412776"/>
            <a:ext cx="8969517" cy="413476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113240" y="2420888"/>
            <a:ext cx="2268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 </a:t>
            </a:r>
            <a:r>
              <a:rPr lang="en-US" altLang="ko-KR" sz="2000" dirty="0" err="1" smtClean="0"/>
              <a:t>boardUpdate.jsp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84628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댓글 구현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688" y="1052736"/>
            <a:ext cx="5678267" cy="507526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07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댓글 구현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688" y="1196752"/>
            <a:ext cx="5334245" cy="50652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4058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댓글 구현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556792"/>
            <a:ext cx="9289032" cy="383646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113240" y="1772816"/>
            <a:ext cx="2268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 </a:t>
            </a:r>
            <a:r>
              <a:rPr lang="en-US" altLang="ko-KR" sz="2000" dirty="0" err="1" smtClean="0"/>
              <a:t>boardView.jsp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92294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댓글 구현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07" y="1226629"/>
            <a:ext cx="9068586" cy="44047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1987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댓글 구현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72" y="1691489"/>
            <a:ext cx="7102455" cy="34750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5540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32521" y="1156682"/>
            <a:ext cx="9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회원 </a:t>
            </a:r>
            <a:r>
              <a:rPr lang="en-US" altLang="ko-KR" sz="2000" b="1" dirty="0" smtClean="0"/>
              <a:t>DB </a:t>
            </a:r>
            <a:r>
              <a:rPr lang="ko-KR" altLang="en-US" sz="2000" b="1" dirty="0" smtClean="0"/>
              <a:t>구축</a:t>
            </a:r>
            <a:r>
              <a:rPr lang="en-US" altLang="ko-KR" sz="2000" b="1" dirty="0"/>
              <a:t> </a:t>
            </a:r>
            <a:r>
              <a:rPr lang="en-US" altLang="ko-KR" sz="2000" b="1" dirty="0" smtClean="0"/>
              <a:t>- </a:t>
            </a:r>
            <a:r>
              <a:rPr lang="en-US" altLang="ko-KR" b="1" dirty="0" err="1" smtClean="0"/>
              <a:t>t_member</a:t>
            </a:r>
            <a:r>
              <a:rPr lang="en-US" altLang="ko-KR" b="1" dirty="0" smtClean="0"/>
              <a:t>, </a:t>
            </a:r>
            <a:r>
              <a:rPr lang="en-US" altLang="ko-KR" b="1" dirty="0" err="1" smtClean="0"/>
              <a:t>t_board</a:t>
            </a:r>
            <a:r>
              <a:rPr lang="en-US" altLang="ko-KR" b="1" dirty="0" smtClean="0"/>
              <a:t>, </a:t>
            </a:r>
            <a:r>
              <a:rPr lang="en-US" altLang="ko-KR" b="1" dirty="0" err="1" smtClean="0"/>
              <a:t>t_reply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테이블 생성</a:t>
            </a:r>
            <a:r>
              <a:rPr lang="en-US" altLang="ko-KR" b="1" dirty="0" smtClean="0"/>
              <a:t> </a:t>
            </a:r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84775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40" y="1772816"/>
            <a:ext cx="5425910" cy="36045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024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댓글 구현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373" y="1531455"/>
            <a:ext cx="5921253" cy="379508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3227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댓글 구현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1556792"/>
            <a:ext cx="7887383" cy="41685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609184" y="1772816"/>
            <a:ext cx="2980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 </a:t>
            </a:r>
            <a:r>
              <a:rPr lang="en-US" altLang="ko-KR" sz="2000" dirty="0" err="1" smtClean="0"/>
              <a:t>replyUpdateForm.jsp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20657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댓글 구현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485" y="3429000"/>
            <a:ext cx="6569009" cy="16917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969224" y="3760925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 err="1" smtClean="0"/>
              <a:t>boardView.jsp</a:t>
            </a:r>
            <a:endParaRPr lang="en-US" altLang="ko-KR" sz="16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973764" y="1247095"/>
            <a:ext cx="5472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 smtClean="0"/>
              <a:t>댓글 내용 </a:t>
            </a:r>
            <a:r>
              <a:rPr lang="ko-KR" altLang="en-US" b="1" dirty="0" err="1" smtClean="0"/>
              <a:t>줄바꿈</a:t>
            </a:r>
            <a:r>
              <a:rPr lang="en-US" altLang="ko-KR" b="1" dirty="0" smtClean="0"/>
              <a:t>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20485" y="1822427"/>
            <a:ext cx="701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글을 입력할 때 </a:t>
            </a:r>
            <a:r>
              <a:rPr lang="ko-KR" altLang="en-US" sz="1600" dirty="0" err="1"/>
              <a:t>엔터를</a:t>
            </a:r>
            <a:r>
              <a:rPr lang="ko-KR" altLang="en-US" sz="1600" dirty="0"/>
              <a:t> 사용하면 화면에는 나타나지 않지만 </a:t>
            </a:r>
          </a:p>
          <a:p>
            <a:pPr>
              <a:lnSpc>
                <a:spcPct val="150000"/>
              </a:lnSpc>
            </a:pPr>
            <a:r>
              <a:rPr lang="ko-KR" altLang="en-US" sz="1600" dirty="0" err="1"/>
              <a:t>DB에</a:t>
            </a:r>
            <a:r>
              <a:rPr lang="ko-KR" altLang="en-US" sz="1600" dirty="0"/>
              <a:t> 저장될 때 각종 개행문자들이 들어가게 된다. 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이것을 </a:t>
            </a:r>
            <a:r>
              <a:rPr lang="ko-KR" altLang="en-US" sz="1600" dirty="0" err="1"/>
              <a:t>html에서</a:t>
            </a:r>
            <a:r>
              <a:rPr lang="ko-KR" altLang="en-US" sz="1600" dirty="0"/>
              <a:t> 인식 가능한 &lt;</a:t>
            </a:r>
            <a:r>
              <a:rPr lang="ko-KR" altLang="en-US" sz="1600" dirty="0" err="1"/>
              <a:t>br</a:t>
            </a:r>
            <a:r>
              <a:rPr lang="ko-KR" altLang="en-US" sz="1600" dirty="0"/>
              <a:t>&gt;로 변경해줘야 한다.</a:t>
            </a:r>
          </a:p>
        </p:txBody>
      </p:sp>
    </p:spTree>
    <p:extLst>
      <p:ext uri="{BB962C8B-B14F-4D97-AF65-F5344CB8AC3E}">
        <p14:creationId xmlns:p14="http://schemas.microsoft.com/office/powerpoint/2010/main" val="374041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댓글 구현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73764" y="1247095"/>
            <a:ext cx="5472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smtClean="0"/>
              <a:t>댓글 내용 </a:t>
            </a:r>
            <a:r>
              <a:rPr lang="ko-KR" altLang="en-US" b="1" dirty="0" err="1" smtClean="0"/>
              <a:t>줄바꿈</a:t>
            </a:r>
            <a:r>
              <a:rPr lang="en-US" altLang="ko-KR" b="1" dirty="0" smtClean="0"/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88" y="3068960"/>
            <a:ext cx="9157854" cy="187220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06" y="1928230"/>
            <a:ext cx="8169348" cy="80779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763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검색 구현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40" y="1628800"/>
            <a:ext cx="6235164" cy="280831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0896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검색 구현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18" y="1916832"/>
            <a:ext cx="9561512" cy="310384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973764" y="1247095"/>
            <a:ext cx="5472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 smtClean="0"/>
              <a:t>검색 폼 만들기 </a:t>
            </a:r>
            <a:r>
              <a:rPr lang="en-US" altLang="ko-KR" b="1" dirty="0" smtClean="0"/>
              <a:t>– </a:t>
            </a:r>
            <a:r>
              <a:rPr lang="en-US" altLang="ko-KR" b="1" dirty="0" err="1" smtClean="0"/>
              <a:t>boardList.jsp</a:t>
            </a:r>
            <a:r>
              <a:rPr lang="en-US" altLang="ko-KR" b="1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250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검색 구현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3764" y="1247095"/>
            <a:ext cx="5472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 smtClean="0"/>
              <a:t>검색 메서드 </a:t>
            </a:r>
            <a:r>
              <a:rPr lang="en-US" altLang="ko-KR" b="1" dirty="0" smtClean="0"/>
              <a:t>– BoardDao.java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05" y="1649693"/>
            <a:ext cx="8474448" cy="417646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8153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검색 구현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3764" y="1247095"/>
            <a:ext cx="5472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 smtClean="0"/>
              <a:t>검색 </a:t>
            </a:r>
            <a:r>
              <a:rPr lang="en-US" altLang="ko-KR" b="1" dirty="0" smtClean="0"/>
              <a:t>Controller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– MainController.java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84" y="1772816"/>
            <a:ext cx="7560840" cy="41484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3716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검색 및 페이지 연동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3765" y="1247095"/>
            <a:ext cx="3403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 smtClean="0"/>
              <a:t>페이지 연동 </a:t>
            </a:r>
            <a:r>
              <a:rPr lang="en-US" altLang="ko-KR" b="1" dirty="0" smtClean="0"/>
              <a:t>- </a:t>
            </a:r>
            <a:r>
              <a:rPr lang="en-US" altLang="ko-KR" b="1" dirty="0" err="1" smtClean="0"/>
              <a:t>boardList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700808"/>
            <a:ext cx="8749653" cy="433285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911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검색 및 페이지 연동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3764" y="1247095"/>
            <a:ext cx="369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 smtClean="0"/>
              <a:t>페이지 연동 </a:t>
            </a:r>
            <a:r>
              <a:rPr lang="en-US" altLang="ko-KR" b="1" dirty="0" smtClean="0"/>
              <a:t>– </a:t>
            </a:r>
            <a:r>
              <a:rPr lang="en-US" altLang="ko-KR" b="1" dirty="0" err="1" smtClean="0"/>
              <a:t>boardDAO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91" y="1844824"/>
            <a:ext cx="9433048" cy="399300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6360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32521" y="1156682"/>
            <a:ext cx="9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회원 </a:t>
            </a:r>
            <a:r>
              <a:rPr lang="en-US" altLang="ko-KR" sz="2000" b="1" dirty="0" smtClean="0"/>
              <a:t>DB </a:t>
            </a:r>
            <a:r>
              <a:rPr lang="ko-KR" altLang="en-US" sz="2000" b="1" dirty="0" smtClean="0"/>
              <a:t>구축</a:t>
            </a:r>
            <a:r>
              <a:rPr lang="en-US" altLang="ko-KR" sz="2000" b="1" dirty="0"/>
              <a:t> </a:t>
            </a:r>
            <a:r>
              <a:rPr lang="en-US" altLang="ko-KR" sz="2000" b="1" dirty="0" smtClean="0"/>
              <a:t>- </a:t>
            </a:r>
            <a:r>
              <a:rPr lang="en-US" altLang="ko-KR" b="1" dirty="0" err="1" smtClean="0"/>
              <a:t>t_member</a:t>
            </a:r>
            <a:r>
              <a:rPr lang="en-US" altLang="ko-KR" b="1" dirty="0" smtClean="0"/>
              <a:t>, </a:t>
            </a:r>
            <a:r>
              <a:rPr lang="en-US" altLang="ko-KR" b="1" dirty="0" err="1" smtClean="0"/>
              <a:t>t_board</a:t>
            </a:r>
            <a:r>
              <a:rPr lang="en-US" altLang="ko-KR" b="1" dirty="0" smtClean="0"/>
              <a:t>, </a:t>
            </a:r>
            <a:r>
              <a:rPr lang="en-US" altLang="ko-KR" b="1" dirty="0" err="1" smtClean="0"/>
              <a:t>t_reply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테이블 생성</a:t>
            </a:r>
            <a:r>
              <a:rPr lang="en-US" altLang="ko-KR" b="1" dirty="0" smtClean="0"/>
              <a:t> </a:t>
            </a:r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84775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6" y="1772816"/>
            <a:ext cx="5037257" cy="309398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6222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검색 및 페이지 연동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3764" y="1247095"/>
            <a:ext cx="606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 smtClean="0"/>
              <a:t>페이지 연동 </a:t>
            </a:r>
            <a:r>
              <a:rPr lang="en-US" altLang="ko-KR" b="1" dirty="0" smtClean="0"/>
              <a:t>- </a:t>
            </a:r>
            <a:r>
              <a:rPr lang="en-US" altLang="ko-KR" b="1" dirty="0" err="1" smtClean="0"/>
              <a:t>MainController</a:t>
            </a:r>
            <a:r>
              <a:rPr lang="ko-KR" altLang="en-US" b="1" dirty="0" smtClean="0"/>
              <a:t>  </a:t>
            </a:r>
            <a:r>
              <a:rPr lang="en-US" altLang="ko-KR" b="1" dirty="0" smtClean="0"/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772816"/>
            <a:ext cx="9201472" cy="286440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115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로그 기록하기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3764" y="1196752"/>
            <a:ext cx="606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smtClean="0"/>
              <a:t>필터 처리로 로그 기록하기  </a:t>
            </a:r>
            <a:r>
              <a:rPr lang="en-US" altLang="ko-KR" b="1" dirty="0" smtClean="0"/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863244"/>
            <a:ext cx="4096517" cy="242985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032" y="1863244"/>
            <a:ext cx="4252328" cy="409991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5202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로그 기록하기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3764" y="1196752"/>
            <a:ext cx="606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smtClean="0"/>
              <a:t>필터 처리로 로그 기록하기  </a:t>
            </a:r>
            <a:r>
              <a:rPr lang="en-US" altLang="ko-KR" b="1" dirty="0" smtClean="0"/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60" y="1700808"/>
            <a:ext cx="8160977" cy="430910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4662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로그 기록하기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3764" y="1196752"/>
            <a:ext cx="606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smtClean="0"/>
              <a:t>필터 처리로 로그 기록하기  </a:t>
            </a:r>
            <a:r>
              <a:rPr lang="en-US" altLang="ko-KR" b="1" dirty="0" smtClean="0"/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1700808"/>
            <a:ext cx="7435922" cy="433540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331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로그 기록하기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3764" y="1196752"/>
            <a:ext cx="606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smtClean="0"/>
              <a:t>필터 처리로 로그 기록하기  </a:t>
            </a:r>
            <a:r>
              <a:rPr lang="en-US" altLang="ko-KR" b="1" dirty="0" smtClean="0"/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05" y="1772816"/>
            <a:ext cx="7605419" cy="355884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645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로그 기록하기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3764" y="1196752"/>
            <a:ext cx="606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err="1" smtClean="0"/>
              <a:t>JavaEE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api</a:t>
            </a:r>
            <a:r>
              <a:rPr lang="en-US" altLang="ko-KR" b="1" dirty="0" smtClean="0"/>
              <a:t> &gt; </a:t>
            </a:r>
            <a:r>
              <a:rPr lang="en-US" altLang="ko-KR" b="1" dirty="0" err="1" smtClean="0"/>
              <a:t>javax.sevlet.http.HttpServletRequest</a:t>
            </a:r>
            <a:r>
              <a:rPr lang="ko-KR" altLang="en-US" b="1" dirty="0" smtClean="0"/>
              <a:t>  </a:t>
            </a:r>
            <a:r>
              <a:rPr lang="en-US" altLang="ko-KR" b="1" dirty="0" smtClean="0"/>
              <a:t> </a:t>
            </a:r>
            <a:endParaRPr lang="en-US" altLang="ko-KR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76" y="1772816"/>
            <a:ext cx="7579636" cy="418967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4107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로그 기록하기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3764" y="1196752"/>
            <a:ext cx="606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web.xml</a:t>
            </a:r>
            <a:r>
              <a:rPr lang="ko-KR" altLang="en-US" b="1" dirty="0" smtClean="0"/>
              <a:t>에 등록  </a:t>
            </a:r>
            <a:r>
              <a:rPr lang="en-US" altLang="ko-KR" b="1" dirty="0" smtClean="0"/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1772816"/>
            <a:ext cx="5906012" cy="241574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7916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로그 기록하기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3764" y="1196752"/>
            <a:ext cx="606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err="1" smtClean="0"/>
              <a:t>LogFileFilter</a:t>
            </a:r>
            <a:r>
              <a:rPr lang="ko-KR" altLang="en-US" b="1" dirty="0" smtClean="0"/>
              <a:t>  </a:t>
            </a:r>
            <a:r>
              <a:rPr lang="en-US" altLang="ko-KR" b="1" dirty="0" smtClean="0"/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63" y="1628800"/>
            <a:ext cx="8817104" cy="44352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3154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로그 기록하기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3764" y="1196752"/>
            <a:ext cx="606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err="1" smtClean="0"/>
              <a:t>LogFileFilter</a:t>
            </a:r>
            <a:r>
              <a:rPr lang="ko-KR" altLang="en-US" b="1" dirty="0" smtClean="0"/>
              <a:t>  </a:t>
            </a:r>
            <a:r>
              <a:rPr lang="en-US" altLang="ko-KR" b="1" dirty="0" smtClean="0"/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06" y="1592453"/>
            <a:ext cx="8307417" cy="451341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6834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12767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로그 기록하기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3764" y="1196752"/>
            <a:ext cx="606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err="1" smtClean="0"/>
              <a:t>LogFileFilter</a:t>
            </a:r>
            <a:r>
              <a:rPr lang="ko-KR" altLang="en-US" b="1" dirty="0" smtClean="0"/>
              <a:t>  </a:t>
            </a:r>
            <a:r>
              <a:rPr lang="en-US" altLang="ko-KR" b="1" dirty="0" smtClean="0"/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1700808"/>
            <a:ext cx="7267879" cy="443498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1660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32521" y="1156682"/>
            <a:ext cx="4104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Java EE</a:t>
            </a:r>
            <a:r>
              <a:rPr lang="ko-KR" altLang="en-US" sz="2000" b="1" dirty="0" smtClean="0"/>
              <a:t>와 연동</a:t>
            </a:r>
            <a:r>
              <a:rPr lang="en-US" altLang="ko-KR" sz="2000" b="1" dirty="0" smtClean="0"/>
              <a:t> </a:t>
            </a:r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84775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1" y="1700808"/>
            <a:ext cx="3348125" cy="369477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모서리가 둥근 직사각형 4"/>
          <p:cNvSpPr/>
          <p:nvPr/>
        </p:nvSpPr>
        <p:spPr>
          <a:xfrm>
            <a:off x="956310" y="4149080"/>
            <a:ext cx="3024336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912" y="1713927"/>
            <a:ext cx="5184576" cy="366853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모서리가 둥근 직사각형 8"/>
          <p:cNvSpPr/>
          <p:nvPr/>
        </p:nvSpPr>
        <p:spPr>
          <a:xfrm>
            <a:off x="6303167" y="3928898"/>
            <a:ext cx="1602161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7257256" y="4288938"/>
            <a:ext cx="0" cy="94026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63612" y="522920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jar </a:t>
            </a:r>
            <a:r>
              <a:rPr lang="ko-KR" altLang="en-US" dirty="0" smtClean="0">
                <a:solidFill>
                  <a:srgbClr val="C00000"/>
                </a:solidFill>
              </a:rPr>
              <a:t>다운로드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1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20552" y="1114289"/>
            <a:ext cx="4104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b="1" dirty="0" err="1" smtClean="0"/>
              <a:t>Jdbc</a:t>
            </a:r>
            <a:r>
              <a:rPr lang="en-US" altLang="ko-KR" sz="2000" b="1" dirty="0" smtClean="0"/>
              <a:t> Test </a:t>
            </a:r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384775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게시판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65"/>
          <a:stretch/>
        </p:blipFill>
        <p:spPr>
          <a:xfrm>
            <a:off x="920552" y="1577279"/>
            <a:ext cx="7956395" cy="42484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228" y="6021288"/>
            <a:ext cx="7171041" cy="28196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5624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11459</TotalTime>
  <Words>681</Words>
  <Application>Microsoft Office PowerPoint</Application>
  <PresentationFormat>A4 용지(210x297mm)</PresentationFormat>
  <Paragraphs>211</Paragraphs>
  <Slides>79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86" baseType="lpstr">
      <vt:lpstr>HY헤드라인M</vt:lpstr>
      <vt:lpstr>맑은 고딕</vt:lpstr>
      <vt:lpstr>휴먼모음T</vt:lpstr>
      <vt:lpstr>휴먼엑스포</vt:lpstr>
      <vt:lpstr>Arial</vt:lpstr>
      <vt:lpstr>Wingdings</vt:lpstr>
      <vt:lpstr>Office 테마</vt:lpstr>
      <vt:lpstr>10-3장. MVC 웹 애플리케이션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giyong kim</cp:lastModifiedBy>
  <cp:revision>745</cp:revision>
  <dcterms:created xsi:type="dcterms:W3CDTF">2019-03-04T02:36:55Z</dcterms:created>
  <dcterms:modified xsi:type="dcterms:W3CDTF">2023-07-16T21:42:51Z</dcterms:modified>
</cp:coreProperties>
</file>